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91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9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80.xml.rels" ContentType="application/vnd.openxmlformats-package.relationships+xml"/>
  <Override PartName="/ppt/slides/_rels/slide88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94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93.xml.rels" ContentType="application/vnd.openxmlformats-package.relationships+xml"/>
  <Override PartName="/ppt/slides/_rels/slide7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93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94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C92A75-3D66-402F-A175-5E8ED0D3AB4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A82B08-3C7B-4B08-BB3F-06A7D593350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720BC3-58FD-4D41-AEB5-CDAE56E44A9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08241C-5564-48E5-A92B-A814B543F47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9DE7B8-1A67-4B78-8AAB-936637C2A16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83C6F8-4FB6-444B-A4A6-A9D4DB804A0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95FAC6-FF1B-4FE8-AA05-FA66B05C22F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2D9A12-8286-45CE-A1DD-DCF828FAC65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35FC6B-3332-4A0F-8C2B-36EE5B464B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B14A9D-F249-462F-B1A1-B0BAD22A097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A0B3C4-4303-4E48-845E-2A7881C25FD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34BF4C-55C4-4E7C-9642-B2E1321734B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ED55B2C-E7EA-48E3-80B5-41A3144955B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image" Target="../media/image51.png"/><Relationship Id="rId3" Type="http://schemas.openxmlformats.org/officeDocument/2006/relationships/image" Target="../media/image52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Рисунок 2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404" name="TextBox 10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extBox 11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7" name="TextBox 1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8" name="Прямоугольник со скругленными углами 10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extBox 1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0" name="Прямоугольник со скругленными углами 1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1" name="Прямоугольник со скругленными углами 1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14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41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17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2024-09-02T17:11:03Z</dcterms:modified>
  <cp:revision>97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